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7" r:id="rId3"/>
    <p:sldId id="272" r:id="rId4"/>
    <p:sldId id="271" r:id="rId5"/>
    <p:sldId id="270" r:id="rId6"/>
    <p:sldId id="269" r:id="rId7"/>
    <p:sldId id="266" r:id="rId8"/>
    <p:sldId id="268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646"/>
  </p:normalViewPr>
  <p:slideViewPr>
    <p:cSldViewPr snapToGrid="0" snapToObjects="1">
      <p:cViewPr varScale="1">
        <p:scale>
          <a:sx n="115" d="100"/>
          <a:sy n="115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C7B27-46DF-214F-B845-38AF57DFAE8B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B9A7D-E1FC-B947-9961-F9203308B5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07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2023/5/10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  <a:r>
              <a:rPr kumimoji="1" lang="en-US" altLang="ja-JP" dirty="0"/>
              <a:t> 3rd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2023/5/8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3C532E7-36CA-2EB9-E87D-F97F7914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6" y="556721"/>
            <a:ext cx="12291919" cy="579163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4277987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7997485" y="4041595"/>
            <a:ext cx="1815287" cy="325225"/>
          </a:xfrm>
          <a:prstGeom prst="borderCallout1">
            <a:avLst>
              <a:gd name="adj1" fmla="val 100988"/>
              <a:gd name="adj2" fmla="val 24695"/>
              <a:gd name="adj3" fmla="val 213365"/>
              <a:gd name="adj4" fmla="val 1427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615507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(5/10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65398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5692820" y="3543883"/>
            <a:ext cx="1815287" cy="325225"/>
          </a:xfrm>
          <a:prstGeom prst="borderCallout1">
            <a:avLst>
              <a:gd name="adj1" fmla="val 104473"/>
              <a:gd name="adj2" fmla="val 50233"/>
              <a:gd name="adj3" fmla="val 213173"/>
              <a:gd name="adj4" fmla="val 66095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327603" y="1143789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2961555" y="3869108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164729"/>
              <a:gd name="adj4" fmla="val 15530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5627651" y="2868791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7641920" y="2131510"/>
            <a:ext cx="1666156" cy="1621256"/>
          </a:xfrm>
          <a:prstGeom prst="borderCallout1">
            <a:avLst>
              <a:gd name="adj1" fmla="val 100957"/>
              <a:gd name="adj2" fmla="val 8501"/>
              <a:gd name="adj3" fmla="val 166213"/>
              <a:gd name="adj4" fmla="val 1564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国書刊行会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272473" y="517882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080C435E-28D9-E65E-C871-B6D180674750}"/>
              </a:ext>
            </a:extLst>
          </p:cNvPr>
          <p:cNvSpPr/>
          <p:nvPr/>
        </p:nvSpPr>
        <p:spPr>
          <a:xfrm>
            <a:off x="3065458" y="1091174"/>
            <a:ext cx="1815287" cy="325225"/>
          </a:xfrm>
          <a:prstGeom prst="borderCallout1">
            <a:avLst>
              <a:gd name="adj1" fmla="val 49611"/>
              <a:gd name="adj2" fmla="val 99991"/>
              <a:gd name="adj3" fmla="val -26841"/>
              <a:gd name="adj4" fmla="val 12752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未知谷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9" name="線吹き出し 1 (枠付き) 18">
            <a:extLst>
              <a:ext uri="{FF2B5EF4-FFF2-40B4-BE49-F238E27FC236}">
                <a16:creationId xmlns:a16="http://schemas.microsoft.com/office/drawing/2014/main" id="{F5828CF6-97E7-9EF2-AE18-D21ACA6AE2A5}"/>
              </a:ext>
            </a:extLst>
          </p:cNvPr>
          <p:cNvSpPr/>
          <p:nvPr/>
        </p:nvSpPr>
        <p:spPr>
          <a:xfrm>
            <a:off x="9812772" y="1633335"/>
            <a:ext cx="2074700" cy="599625"/>
          </a:xfrm>
          <a:prstGeom prst="borderCallout1">
            <a:avLst>
              <a:gd name="adj1" fmla="val 55630"/>
              <a:gd name="adj2" fmla="val 100272"/>
              <a:gd name="adj3" fmla="val -28942"/>
              <a:gd name="adj4" fmla="val 106986"/>
            </a:avLst>
          </a:prstGeom>
          <a:solidFill>
            <a:schemeClr val="bg1">
              <a:alpha val="91000"/>
            </a:schemeClr>
          </a:solidFill>
          <a:ln w="15875"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ドは読書会のド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5/13(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土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24C241EC-6C99-1E9D-CBD1-2222E4B58B97}"/>
              </a:ext>
            </a:extLst>
          </p:cNvPr>
          <p:cNvSpPr/>
          <p:nvPr/>
        </p:nvSpPr>
        <p:spPr>
          <a:xfrm>
            <a:off x="9021135" y="769059"/>
            <a:ext cx="2074700" cy="599625"/>
          </a:xfrm>
          <a:prstGeom prst="borderCallout1">
            <a:avLst>
              <a:gd name="adj1" fmla="val -732"/>
              <a:gd name="adj2" fmla="val 50811"/>
              <a:gd name="adj3" fmla="val -63980"/>
              <a:gd name="adj4" fmla="val 86639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神田祭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5/11(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〜 17(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100">
              <a:solidFill>
                <a:sysClr val="windowText" lastClr="000000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CD83AEB-96AB-D6B6-6E24-2D161689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" y="68874"/>
            <a:ext cx="331749" cy="421066"/>
          </a:xfrm>
          <a:prstGeom prst="rect">
            <a:avLst/>
          </a:prstGeom>
        </p:spPr>
      </p:pic>
      <p:sp>
        <p:nvSpPr>
          <p:cNvPr id="6" name="線吹き出し 1 (枠付き) 5">
            <a:extLst>
              <a:ext uri="{FF2B5EF4-FFF2-40B4-BE49-F238E27FC236}">
                <a16:creationId xmlns:a16="http://schemas.microsoft.com/office/drawing/2014/main" id="{5067F366-20AE-AC15-BAC1-86236CBB9F02}"/>
              </a:ext>
            </a:extLst>
          </p:cNvPr>
          <p:cNvSpPr/>
          <p:nvPr/>
        </p:nvSpPr>
        <p:spPr>
          <a:xfrm>
            <a:off x="9889225" y="3194016"/>
            <a:ext cx="2198697" cy="2931420"/>
          </a:xfrm>
          <a:prstGeom prst="borderCallout1">
            <a:avLst>
              <a:gd name="adj1" fmla="val 58083"/>
              <a:gd name="adj2" fmla="val -804"/>
              <a:gd name="adj3" fmla="val 68952"/>
              <a:gd name="adj4" fmla="val -149229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富山房ビル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6F</a:t>
            </a:r>
          </a:p>
          <a:p>
            <a:pPr algn="ctr"/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ODD ZINE</a:t>
            </a: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15</a:t>
            </a:r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アーリーバード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・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ブックス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16.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代わりに読む人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17.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共和国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18.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小鳥書房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田畑書店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ナナルイ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読書人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22.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宮崎智之一日書店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34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3C532E7-36CA-2EB9-E87D-F97F7914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6" y="556721"/>
            <a:ext cx="12291919" cy="579163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4277987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8448315" y="4899440"/>
            <a:ext cx="1815287" cy="325225"/>
          </a:xfrm>
          <a:prstGeom prst="borderCallout1">
            <a:avLst>
              <a:gd name="adj1" fmla="val 46128"/>
              <a:gd name="adj2" fmla="val 124"/>
              <a:gd name="adj3" fmla="val -43793"/>
              <a:gd name="adj4" fmla="val -9682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615507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(5/2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65398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5692820" y="3543883"/>
            <a:ext cx="1815287" cy="325225"/>
          </a:xfrm>
          <a:prstGeom prst="borderCallout1">
            <a:avLst>
              <a:gd name="adj1" fmla="val 104473"/>
              <a:gd name="adj2" fmla="val 50233"/>
              <a:gd name="adj3" fmla="val 213173"/>
              <a:gd name="adj4" fmla="val 66095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327603" y="1143789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2961555" y="3869108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164729"/>
              <a:gd name="adj4" fmla="val 15530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5627651" y="2868791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7765957" y="2665141"/>
            <a:ext cx="1666156" cy="1621256"/>
          </a:xfrm>
          <a:prstGeom prst="borderCallout1">
            <a:avLst>
              <a:gd name="adj1" fmla="val 101645"/>
              <a:gd name="adj2" fmla="val 25902"/>
              <a:gd name="adj3" fmla="val 127008"/>
              <a:gd name="adj4" fmla="val 9621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国書刊行会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272473" y="517882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080C435E-28D9-E65E-C871-B6D180674750}"/>
              </a:ext>
            </a:extLst>
          </p:cNvPr>
          <p:cNvSpPr/>
          <p:nvPr/>
        </p:nvSpPr>
        <p:spPr>
          <a:xfrm>
            <a:off x="3065458" y="1091174"/>
            <a:ext cx="1815287" cy="325225"/>
          </a:xfrm>
          <a:prstGeom prst="borderCallout1">
            <a:avLst>
              <a:gd name="adj1" fmla="val 49611"/>
              <a:gd name="adj2" fmla="val 99991"/>
              <a:gd name="adj3" fmla="val -26841"/>
              <a:gd name="adj4" fmla="val 12752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未知谷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9" name="線吹き出し 1 (枠付き) 18">
            <a:extLst>
              <a:ext uri="{FF2B5EF4-FFF2-40B4-BE49-F238E27FC236}">
                <a16:creationId xmlns:a16="http://schemas.microsoft.com/office/drawing/2014/main" id="{F5828CF6-97E7-9EF2-AE18-D21ACA6AE2A5}"/>
              </a:ext>
            </a:extLst>
          </p:cNvPr>
          <p:cNvSpPr/>
          <p:nvPr/>
        </p:nvSpPr>
        <p:spPr>
          <a:xfrm>
            <a:off x="9812772" y="1633335"/>
            <a:ext cx="2074700" cy="599625"/>
          </a:xfrm>
          <a:prstGeom prst="borderCallout1">
            <a:avLst>
              <a:gd name="adj1" fmla="val 55630"/>
              <a:gd name="adj2" fmla="val 100272"/>
              <a:gd name="adj3" fmla="val -28942"/>
              <a:gd name="adj4" fmla="val 106986"/>
            </a:avLst>
          </a:prstGeom>
          <a:solidFill>
            <a:schemeClr val="bg1">
              <a:alpha val="91000"/>
            </a:schemeClr>
          </a:solidFill>
          <a:ln w="15875"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ドは読書会のド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5/13(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土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24C241EC-6C99-1E9D-CBD1-2222E4B58B97}"/>
              </a:ext>
            </a:extLst>
          </p:cNvPr>
          <p:cNvSpPr/>
          <p:nvPr/>
        </p:nvSpPr>
        <p:spPr>
          <a:xfrm>
            <a:off x="9021135" y="769059"/>
            <a:ext cx="2074700" cy="599625"/>
          </a:xfrm>
          <a:prstGeom prst="borderCallout1">
            <a:avLst>
              <a:gd name="adj1" fmla="val -732"/>
              <a:gd name="adj2" fmla="val 50811"/>
              <a:gd name="adj3" fmla="val -63980"/>
              <a:gd name="adj4" fmla="val 86639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神田祭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5/11(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〜 17(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100">
              <a:solidFill>
                <a:sysClr val="windowText" lastClr="000000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CD83AEB-96AB-D6B6-6E24-2D161689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" y="68874"/>
            <a:ext cx="331749" cy="42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9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42E8BD8-7D28-84A3-FB5C-6A24513B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909"/>
            <a:ext cx="12192000" cy="57861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5002816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9340407" y="4799077"/>
            <a:ext cx="1815287" cy="325225"/>
          </a:xfrm>
          <a:prstGeom prst="borderCallout1">
            <a:avLst>
              <a:gd name="adj1" fmla="val 46128"/>
              <a:gd name="adj2" fmla="val 124"/>
              <a:gd name="adj3" fmla="val -43793"/>
              <a:gd name="adj4" fmla="val -9682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637809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(4/26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09643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7974562" y="3438675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967234" y="654276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4504051" y="4799077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6467"/>
              <a:gd name="adj4" fmla="val 107391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6159275" y="2621458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6967234" y="4360128"/>
            <a:ext cx="1666156" cy="1137424"/>
          </a:xfrm>
          <a:prstGeom prst="borderCallout1">
            <a:avLst>
              <a:gd name="adj1" fmla="val 44783"/>
              <a:gd name="adj2" fmla="val 100192"/>
              <a:gd name="adj3" fmla="val 32564"/>
              <a:gd name="adj4" fmla="val 10934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634863" y="509580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4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42E8BD8-7D28-84A3-FB5C-6A24513B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909"/>
            <a:ext cx="12192000" cy="57861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5002816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9340407" y="4799077"/>
            <a:ext cx="1815287" cy="325225"/>
          </a:xfrm>
          <a:prstGeom prst="borderCallout1">
            <a:avLst>
              <a:gd name="adj1" fmla="val 46128"/>
              <a:gd name="adj2" fmla="val 124"/>
              <a:gd name="adj3" fmla="val -43793"/>
              <a:gd name="adj4" fmla="val -9682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827378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(3/30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09643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7974562" y="3438675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967234" y="654276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8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0D635-0119-678B-5A68-3BA8770B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368"/>
            <a:ext cx="12193200" cy="574462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435240" y="5561808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827378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(3/28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0" y="509644"/>
            <a:ext cx="2598234" cy="34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9033927" y="1832865"/>
            <a:ext cx="1815287" cy="325225"/>
          </a:xfrm>
          <a:prstGeom prst="borderCallout1">
            <a:avLst>
              <a:gd name="adj1" fmla="val 107901"/>
              <a:gd name="adj2" fmla="val 26276"/>
              <a:gd name="adj3" fmla="val 216601"/>
              <a:gd name="adj4" fmla="val 1019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B8CF2162-0B5A-42BB-B436-FF265B04179F}"/>
              </a:ext>
            </a:extLst>
          </p:cNvPr>
          <p:cNvSpPr/>
          <p:nvPr/>
        </p:nvSpPr>
        <p:spPr>
          <a:xfrm>
            <a:off x="10210200" y="3862376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93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335C945-7063-784D-A37A-200F307E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44"/>
            <a:ext cx="12192000" cy="598800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4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725171" y="5874043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10277106" y="4252664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067527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(3/27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0" y="509644"/>
            <a:ext cx="2598234" cy="34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91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C8B745-983E-B65B-7388-584859FE2A8E}"/>
              </a:ext>
            </a:extLst>
          </p:cNvPr>
          <p:cNvSpPr/>
          <p:nvPr/>
        </p:nvSpPr>
        <p:spPr>
          <a:xfrm>
            <a:off x="2040673" y="180304"/>
            <a:ext cx="8173844" cy="65167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0B8FE0E-3B8B-2713-8556-5669B8D2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95" y="285750"/>
            <a:ext cx="4953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92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15479</TotalTime>
  <Words>388</Words>
  <Application>Microsoft Macintosh PowerPoint</Application>
  <PresentationFormat>ワイド画面</PresentationFormat>
  <Paragraphs>75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4" baseType="lpstr">
      <vt:lpstr>Hiragino Kaku Gothic ProN W3</vt:lpstr>
      <vt:lpstr>uzura_font</vt:lpstr>
      <vt:lpstr>游ゴシック</vt:lpstr>
      <vt:lpstr>游ゴシック Light</vt:lpstr>
      <vt:lpstr>Arial</vt:lpstr>
      <vt:lpstr>Office テーマ</vt:lpstr>
      <vt:lpstr>神保町ブックフリマ 3rd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Naomi Zenge</cp:lastModifiedBy>
  <cp:revision>102</cp:revision>
  <dcterms:created xsi:type="dcterms:W3CDTF">2020-10-18T14:56:29Z</dcterms:created>
  <dcterms:modified xsi:type="dcterms:W3CDTF">2023-05-10T13:45:21Z</dcterms:modified>
</cp:coreProperties>
</file>